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71" r:id="rId11"/>
    <p:sldId id="270" r:id="rId12"/>
    <p:sldId id="272" r:id="rId13"/>
    <p:sldId id="273" r:id="rId14"/>
    <p:sldId id="263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B0C341-2DC7-4AFC-BFEC-5418F60D4124}">
  <a:tblStyle styleId="{CFB0C341-2DC7-4AFC-BFEC-5418F60D41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EB"/>
          </a:solidFill>
        </a:fill>
      </a:tcStyle>
    </a:wholeTbl>
    <a:band1H>
      <a:tcTxStyle/>
      <a:tcStyle>
        <a:tcBdr/>
        <a:fill>
          <a:solidFill>
            <a:srgbClr val="CBDD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D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f9e5f94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f9e5f949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f9e5f949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12293" r="12707"/>
          <a:stretch/>
        </p:blipFill>
        <p:spPr>
          <a:xfrm>
            <a:off x="24746" y="14068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034734" y="233843"/>
            <a:ext cx="6109266" cy="79406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SHOKITE  </a:t>
            </a:r>
            <a:r>
              <a:rPr lang="en-US" sz="36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RENTAL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6485205" y="5035536"/>
            <a:ext cx="3223270" cy="186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BY,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1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Rishikesh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Reddy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1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Hema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Kothari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Mounika </a:t>
            </a:r>
            <a:r>
              <a:rPr lang="en-US" sz="2400" b="1" i="1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Donepudi</a:t>
            </a:r>
            <a:endParaRPr sz="2400" b="1" i="1" u="none" strike="noStrike" cap="none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5774" y="5035536"/>
            <a:ext cx="3223270" cy="216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Object Oriented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 i="1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Analysis Design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 i="1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By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 i="1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Prof. Thomas </a:t>
            </a:r>
            <a:r>
              <a:rPr lang="en-US" sz="2500" b="1" i="1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Shokite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52D6C-EF60-4D01-A4C6-F97EA82B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096086" cy="1634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361D-A5F1-4980-8A27-3E90E84E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en-IN" dirty="0"/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dirty="0"/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59E3D-AA8F-4647-A503-86E046B8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565668"/>
            <a:ext cx="8658225" cy="46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B774-DF98-4A44-9D5F-FD9B4F7D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r>
              <a:rPr lang="en-IN" dirty="0"/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E3E82-1BD5-46A5-8977-3F0CE305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6" y="1549597"/>
            <a:ext cx="8779524" cy="48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7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E550-96FF-416F-86E7-694C5A41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IN" dirty="0"/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6B662-EBAD-4BEC-B059-FEF51B7D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83288"/>
            <a:ext cx="8915400" cy="47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9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230"/>
            <a:ext cx="9144000" cy="5043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29" y="4613559"/>
            <a:ext cx="1279395" cy="424085"/>
          </a:xfrm>
          <a:prstGeom prst="rect">
            <a:avLst/>
          </a:prstGeom>
        </p:spPr>
      </p:pic>
      <p:sp>
        <p:nvSpPr>
          <p:cNvPr id="6" name="Google Shape;143;p21"/>
          <p:cNvSpPr txBox="1">
            <a:spLocks/>
          </p:cNvSpPr>
          <p:nvPr/>
        </p:nvSpPr>
        <p:spPr>
          <a:xfrm>
            <a:off x="-1" y="0"/>
            <a:ext cx="9144001" cy="107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                  </a:t>
            </a:r>
          </a:p>
        </p:txBody>
      </p:sp>
      <p:sp>
        <p:nvSpPr>
          <p:cNvPr id="7" name="Google Shape;143;p21"/>
          <p:cNvSpPr txBox="1">
            <a:spLocks/>
          </p:cNvSpPr>
          <p:nvPr/>
        </p:nvSpPr>
        <p:spPr>
          <a:xfrm>
            <a:off x="-1" y="6117996"/>
            <a:ext cx="9144001" cy="74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Questions??</a:t>
            </a:r>
          </a:p>
        </p:txBody>
      </p:sp>
    </p:spTree>
    <p:extLst>
      <p:ext uri="{BB962C8B-B14F-4D97-AF65-F5344CB8AC3E}">
        <p14:creationId xmlns:p14="http://schemas.microsoft.com/office/powerpoint/2010/main" val="327854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8006303" cy="54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Promo Video</a:t>
            </a:r>
            <a:endParaRPr sz="4400" b="1" i="1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B7985-62D9-4720-AF76-20EABD44E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bandicam 2018-08-13 14-08-16-335">
            <a:hlinkClick r:id="" action="ppaction://media"/>
            <a:extLst>
              <a:ext uri="{FF2B5EF4-FFF2-40B4-BE49-F238E27FC236}">
                <a16:creationId xmlns:a16="http://schemas.microsoft.com/office/drawing/2014/main" id="{EF6856F0-D812-43A6-A441-74C42455F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38288"/>
            <a:ext cx="9144000" cy="378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241173" y="320040"/>
            <a:ext cx="8661654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69682" y="963877"/>
            <a:ext cx="3174864" cy="340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00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TABLE OF</a:t>
            </a:r>
            <a:br>
              <a:rPr lang="en-US" sz="400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400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CONTENTS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3490722" y="2057400"/>
            <a:ext cx="0" cy="27432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PRODUCT BACKLOG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FLOW CHART</a:t>
            </a:r>
            <a:endParaRPr sz="210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2 ACCOMPLISTMENT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SCREENSHOT/ DEMO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28600" marR="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28650" y="1561514"/>
            <a:ext cx="7886700" cy="461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web application for vehicle rental service with latest technology such as Voice Recognition.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can find different vehicle services according to their requirements either for business or personal use.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b="1" i="1" dirty="0">
                <a:latin typeface="Times New Roman"/>
                <a:cs typeface="Times New Roman"/>
                <a:sym typeface="Times New Roman"/>
              </a:rPr>
              <a:t>We are here to give the best service to our customer and ensure they get their things to happen as they wanted.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b="1" i="1" dirty="0">
                <a:latin typeface="Times New Roman"/>
                <a:cs typeface="Times New Roman"/>
                <a:sym typeface="Times New Roman"/>
              </a:rPr>
              <a:t>To create a system that will reduce paper work and consume less time for Booking.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1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Backlog</a:t>
            </a:r>
            <a:endParaRPr dirty="0"/>
          </a:p>
        </p:txBody>
      </p:sp>
      <p:graphicFrame>
        <p:nvGraphicFramePr>
          <p:cNvPr id="132" name="Google Shape;132;p19"/>
          <p:cNvGraphicFramePr/>
          <p:nvPr>
            <p:extLst>
              <p:ext uri="{D42A27DB-BD31-4B8C-83A1-F6EECF244321}">
                <p14:modId xmlns:p14="http://schemas.microsoft.com/office/powerpoint/2010/main" val="2203285291"/>
              </p:ext>
            </p:extLst>
          </p:nvPr>
        </p:nvGraphicFramePr>
        <p:xfrm>
          <a:off x="628650" y="1364567"/>
          <a:ext cx="7886725" cy="5244833"/>
        </p:xfrm>
        <a:graphic>
          <a:graphicData uri="http://schemas.openxmlformats.org/drawingml/2006/table">
            <a:tbl>
              <a:tblPr firstRow="1" bandRow="1">
                <a:noFill/>
                <a:tableStyleId>{CFB0C341-2DC7-4AFC-BFEC-5418F60D4124}</a:tableStyleId>
              </a:tblPr>
              <a:tblGrid>
                <a:gridCol w="11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8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NO: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PRIORITY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to search vehicle based on passenger capacity so that I can select a vehicle from the list of search results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to search vehicle based on Price Range so that I can select a vehicle from the list of search results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to search vehicle based on Vehicle type so that I can select a vehicle from the list of search results</a:t>
                      </a:r>
                      <a:endParaRPr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7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to search vehicle based on Transmission Mode so that I can select a vehicle from the list of search results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7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 (Member) I want to Register my information to create an account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8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 (Member) I want to login using my account details.</a:t>
                      </a:r>
                      <a:endParaRPr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8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 I want to View all my bookings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to filter vehicles based on the price range say low to high or high to low </a:t>
                      </a:r>
                      <a:endParaRPr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414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9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User, I want a billing interface that gives User access to pay using Cards, Cash, Direct Deposit, Android/Apple pay, cashier’s check and reward points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41749248"/>
                  </a:ext>
                </a:extLst>
              </a:tr>
              <a:tr h="6535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User I want to Enter Location by Voice Recognition to search vehicle on rent.</a:t>
                      </a:r>
                      <a:endParaRPr lang="en-US"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14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895546"/>
            <a:ext cx="7032396" cy="5962454"/>
          </a:xfrm>
          <a:prstGeom prst="rect">
            <a:avLst/>
          </a:prstGeom>
        </p:spPr>
      </p:pic>
      <p:sp>
        <p:nvSpPr>
          <p:cNvPr id="5" name="Google Shape;143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2630077" cy="8107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2 Accomplishments</a:t>
            </a:r>
            <a:endParaRPr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for Location.</a:t>
            </a:r>
          </a:p>
          <a:p>
            <a:pPr indent="-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vehicle using different criteria.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Sorted by Price Range.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as Guest Booking.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vehicle with Registration and Login.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of Booked Vehicle.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C6652-0540-493F-8F4A-8B1754AE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201B1-5FB4-4813-B291-045D62B3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" y="1378148"/>
            <a:ext cx="9028429" cy="48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5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3C0A-47D4-4560-B056-66786B1F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en-IN" dirty="0"/>
              <a:t>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D0468-C79D-41F8-B150-4191F690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4" y="1465655"/>
            <a:ext cx="8864531" cy="47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023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412</Words>
  <Application>Microsoft Office PowerPoint</Application>
  <PresentationFormat>On-screen Show (4:3)</PresentationFormat>
  <Paragraphs>73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Office Theme</vt:lpstr>
      <vt:lpstr>SHOKITE  VEHICLE RENTAL </vt:lpstr>
      <vt:lpstr>Promo Video</vt:lpstr>
      <vt:lpstr>TABLE OF CONTENTS</vt:lpstr>
      <vt:lpstr>Objective</vt:lpstr>
      <vt:lpstr>Product Backlog</vt:lpstr>
      <vt:lpstr>Flowchart</vt:lpstr>
      <vt:lpstr>Sprint 2 Accomplishments</vt:lpstr>
      <vt:lpstr>Home Screen</vt:lpstr>
      <vt:lpstr>Vehicle List</vt:lpstr>
      <vt:lpstr>Review and Payment</vt:lpstr>
      <vt:lpstr>Booking Confirmation</vt:lpstr>
      <vt:lpstr>View Booking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SHOKITE  CAR RENTAL</dc:title>
  <dc:creator>Grad-Facilities, GA</dc:creator>
  <cp:lastModifiedBy>hema</cp:lastModifiedBy>
  <cp:revision>46</cp:revision>
  <dcterms:modified xsi:type="dcterms:W3CDTF">2018-08-13T18:13:53Z</dcterms:modified>
</cp:coreProperties>
</file>